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95" r:id="rId3"/>
    <p:sldId id="296" r:id="rId4"/>
    <p:sldId id="300" r:id="rId5"/>
    <p:sldId id="298" r:id="rId6"/>
    <p:sldId id="299" r:id="rId7"/>
  </p:sldIdLst>
  <p:sldSz cx="9144000" cy="5143500" type="screen16x9"/>
  <p:notesSz cx="6858000" cy="9144000"/>
  <p:embeddedFontLst>
    <p:embeddedFont>
      <p:font typeface="Barlow Light" panose="00000400000000000000" pitchFamily="2" charset="0"/>
      <p:regular r:id="rId9"/>
      <p:bold r:id="rId10"/>
      <p:italic r:id="rId11"/>
      <p:boldItalic r:id="rId12"/>
    </p:embeddedFont>
    <p:embeddedFont>
      <p:font typeface="Barlow SemiBold" panose="000007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623528-70D5-4F35-8159-AA1FCBDFA985}" v="33" dt="2021-10-24T02:56:35.175"/>
  </p1510:revLst>
</p1510:revInfo>
</file>

<file path=ppt/tableStyles.xml><?xml version="1.0" encoding="utf-8"?>
<a:tblStyleLst xmlns:a="http://schemas.openxmlformats.org/drawingml/2006/main" def="{E960CA2F-AD4F-43A7-B7A6-27E5CA5AA7E8}">
  <a:tblStyle styleId="{E960CA2F-AD4F-43A7-B7A6-27E5CA5AA7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31679FC-7606-471D-BB11-6C18445E7FC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 Hui" userId="44eb860e9bb4c3dd" providerId="LiveId" clId="{70623528-70D5-4F35-8159-AA1FCBDFA985}"/>
    <pc:docChg chg="undo custSel addSld delSld modSld">
      <pc:chgData name="Javier Hui" userId="44eb860e9bb4c3dd" providerId="LiveId" clId="{70623528-70D5-4F35-8159-AA1FCBDFA985}" dt="2021-10-24T02:57:27.881" v="815" actId="47"/>
      <pc:docMkLst>
        <pc:docMk/>
      </pc:docMkLst>
      <pc:sldChg chg="addSp delSp modSp mod">
        <pc:chgData name="Javier Hui" userId="44eb860e9bb4c3dd" providerId="LiveId" clId="{70623528-70D5-4F35-8159-AA1FCBDFA985}" dt="2021-10-24T02:48:54.058" v="247" actId="1076"/>
        <pc:sldMkLst>
          <pc:docMk/>
          <pc:sldMk cId="0" sldId="256"/>
        </pc:sldMkLst>
        <pc:spChg chg="add del mod">
          <ac:chgData name="Javier Hui" userId="44eb860e9bb4c3dd" providerId="LiveId" clId="{70623528-70D5-4F35-8159-AA1FCBDFA985}" dt="2021-10-24T02:46:55.486" v="60"/>
          <ac:spMkLst>
            <pc:docMk/>
            <pc:sldMk cId="0" sldId="256"/>
            <ac:spMk id="3" creationId="{D67CEE88-9C54-4BB2-B166-FA3E16DC129C}"/>
          </ac:spMkLst>
        </pc:spChg>
        <pc:spChg chg="add del mod">
          <ac:chgData name="Javier Hui" userId="44eb860e9bb4c3dd" providerId="LiveId" clId="{70623528-70D5-4F35-8159-AA1FCBDFA985}" dt="2021-10-24T02:47:00.949" v="64" actId="478"/>
          <ac:spMkLst>
            <pc:docMk/>
            <pc:sldMk cId="0" sldId="256"/>
            <ac:spMk id="4" creationId="{266164BD-2061-4906-AC10-D3BF8B51FF2F}"/>
          </ac:spMkLst>
        </pc:spChg>
        <pc:spChg chg="add mod">
          <ac:chgData name="Javier Hui" userId="44eb860e9bb4c3dd" providerId="LiveId" clId="{70623528-70D5-4F35-8159-AA1FCBDFA985}" dt="2021-10-24T02:47:54.551" v="187" actId="1076"/>
          <ac:spMkLst>
            <pc:docMk/>
            <pc:sldMk cId="0" sldId="256"/>
            <ac:spMk id="5" creationId="{1F44EBBE-EE20-4241-B656-06755EF4566E}"/>
          </ac:spMkLst>
        </pc:spChg>
        <pc:spChg chg="add mod">
          <ac:chgData name="Javier Hui" userId="44eb860e9bb4c3dd" providerId="LiveId" clId="{70623528-70D5-4F35-8159-AA1FCBDFA985}" dt="2021-10-24T02:48:54.058" v="247" actId="1076"/>
          <ac:spMkLst>
            <pc:docMk/>
            <pc:sldMk cId="0" sldId="256"/>
            <ac:spMk id="6" creationId="{008C9BF5-C462-4B5C-A670-13021A600742}"/>
          </ac:spMkLst>
        </pc:spChg>
        <pc:spChg chg="mod">
          <ac:chgData name="Javier Hui" userId="44eb860e9bb4c3dd" providerId="LiveId" clId="{70623528-70D5-4F35-8159-AA1FCBDFA985}" dt="2021-10-24T02:46:30.002" v="56" actId="20577"/>
          <ac:spMkLst>
            <pc:docMk/>
            <pc:sldMk cId="0" sldId="256"/>
            <ac:spMk id="516" creationId="{00000000-0000-0000-0000-000000000000}"/>
          </ac:spMkLst>
        </pc:spChg>
      </pc:sldChg>
      <pc:sldChg chg="del modNotes">
        <pc:chgData name="Javier Hui" userId="44eb860e9bb4c3dd" providerId="LiveId" clId="{70623528-70D5-4F35-8159-AA1FCBDFA985}" dt="2021-10-24T02:56:58.586" v="797" actId="47"/>
        <pc:sldMkLst>
          <pc:docMk/>
          <pc:sldMk cId="0" sldId="257"/>
        </pc:sldMkLst>
      </pc:sldChg>
      <pc:sldChg chg="del">
        <pc:chgData name="Javier Hui" userId="44eb860e9bb4c3dd" providerId="LiveId" clId="{70623528-70D5-4F35-8159-AA1FCBDFA985}" dt="2021-10-24T02:56:57.689" v="796" actId="47"/>
        <pc:sldMkLst>
          <pc:docMk/>
          <pc:sldMk cId="0" sldId="258"/>
        </pc:sldMkLst>
      </pc:sldChg>
      <pc:sldChg chg="del modNotes">
        <pc:chgData name="Javier Hui" userId="44eb860e9bb4c3dd" providerId="LiveId" clId="{70623528-70D5-4F35-8159-AA1FCBDFA985}" dt="2021-10-24T02:57:00.257" v="798" actId="47"/>
        <pc:sldMkLst>
          <pc:docMk/>
          <pc:sldMk cId="0" sldId="259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60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61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62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63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64"/>
        </pc:sldMkLst>
      </pc:sldChg>
      <pc:sldChg chg="modSp mod">
        <pc:chgData name="Javier Hui" userId="44eb860e9bb4c3dd" providerId="LiveId" clId="{70623528-70D5-4F35-8159-AA1FCBDFA985}" dt="2021-10-24T02:50:55.197" v="291" actId="20577"/>
        <pc:sldMkLst>
          <pc:docMk/>
          <pc:sldMk cId="0" sldId="265"/>
        </pc:sldMkLst>
        <pc:spChg chg="mod">
          <ac:chgData name="Javier Hui" userId="44eb860e9bb4c3dd" providerId="LiveId" clId="{70623528-70D5-4F35-8159-AA1FCBDFA985}" dt="2021-10-24T02:50:55.197" v="291" actId="20577"/>
          <ac:spMkLst>
            <pc:docMk/>
            <pc:sldMk cId="0" sldId="265"/>
            <ac:spMk id="594" creationId="{00000000-0000-0000-0000-000000000000}"/>
          </ac:spMkLst>
        </pc:spChg>
        <pc:picChg chg="mod">
          <ac:chgData name="Javier Hui" userId="44eb860e9bb4c3dd" providerId="LiveId" clId="{70623528-70D5-4F35-8159-AA1FCBDFA985}" dt="2021-10-24T02:50:10.903" v="253" actId="14826"/>
          <ac:picMkLst>
            <pc:docMk/>
            <pc:sldMk cId="0" sldId="265"/>
            <ac:picMk id="596" creationId="{00000000-0000-0000-0000-000000000000}"/>
          </ac:picMkLst>
        </pc:picChg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66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67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68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69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70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71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72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73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74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75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76"/>
        </pc:sldMkLst>
      </pc:sldChg>
      <pc:sldChg chg="add del modNotes">
        <pc:chgData name="Javier Hui" userId="44eb860e9bb4c3dd" providerId="LiveId" clId="{70623528-70D5-4F35-8159-AA1FCBDFA985}" dt="2021-10-24T02:57:27.881" v="815" actId="47"/>
        <pc:sldMkLst>
          <pc:docMk/>
          <pc:sldMk cId="0" sldId="277"/>
        </pc:sldMkLst>
      </pc:sldChg>
      <pc:sldChg chg="del modNotes">
        <pc:chgData name="Javier Hui" userId="44eb860e9bb4c3dd" providerId="LiveId" clId="{70623528-70D5-4F35-8159-AA1FCBDFA985}" dt="2021-10-24T02:57:24.894" v="813" actId="47"/>
        <pc:sldMkLst>
          <pc:docMk/>
          <pc:sldMk cId="0" sldId="278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79"/>
        </pc:sldMkLst>
      </pc:sldChg>
      <pc:sldChg chg="del modNotes">
        <pc:chgData name="Javier Hui" userId="44eb860e9bb4c3dd" providerId="LiveId" clId="{70623528-70D5-4F35-8159-AA1FCBDFA985}" dt="2021-10-24T02:57:24.010" v="812" actId="47"/>
        <pc:sldMkLst>
          <pc:docMk/>
          <pc:sldMk cId="0" sldId="280"/>
        </pc:sldMkLst>
      </pc:sldChg>
      <pc:sldChg chg="del">
        <pc:chgData name="Javier Hui" userId="44eb860e9bb4c3dd" providerId="LiveId" clId="{70623528-70D5-4F35-8159-AA1FCBDFA985}" dt="2021-10-24T02:57:21.413" v="811" actId="47"/>
        <pc:sldMkLst>
          <pc:docMk/>
          <pc:sldMk cId="0" sldId="281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82"/>
        </pc:sldMkLst>
      </pc:sldChg>
      <pc:sldChg chg="del modNotes">
        <pc:chgData name="Javier Hui" userId="44eb860e9bb4c3dd" providerId="LiveId" clId="{70623528-70D5-4F35-8159-AA1FCBDFA985}" dt="2021-10-24T02:57:19.934" v="810" actId="47"/>
        <pc:sldMkLst>
          <pc:docMk/>
          <pc:sldMk cId="0" sldId="283"/>
        </pc:sldMkLst>
      </pc:sldChg>
      <pc:sldChg chg="del modNotes">
        <pc:chgData name="Javier Hui" userId="44eb860e9bb4c3dd" providerId="LiveId" clId="{70623528-70D5-4F35-8159-AA1FCBDFA985}" dt="2021-10-24T02:57:18.348" v="809" actId="47"/>
        <pc:sldMkLst>
          <pc:docMk/>
          <pc:sldMk cId="0" sldId="284"/>
        </pc:sldMkLst>
      </pc:sldChg>
      <pc:sldChg chg="del modNotes">
        <pc:chgData name="Javier Hui" userId="44eb860e9bb4c3dd" providerId="LiveId" clId="{70623528-70D5-4F35-8159-AA1FCBDFA985}" dt="2021-10-24T02:57:16.978" v="808" actId="47"/>
        <pc:sldMkLst>
          <pc:docMk/>
          <pc:sldMk cId="0" sldId="285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86"/>
        </pc:sldMkLst>
      </pc:sldChg>
      <pc:sldChg chg="del modNotes">
        <pc:chgData name="Javier Hui" userId="44eb860e9bb4c3dd" providerId="LiveId" clId="{70623528-70D5-4F35-8159-AA1FCBDFA985}" dt="2021-10-24T02:57:15.042" v="807" actId="47"/>
        <pc:sldMkLst>
          <pc:docMk/>
          <pc:sldMk cId="0" sldId="287"/>
        </pc:sldMkLst>
      </pc:sldChg>
      <pc:sldChg chg="del modNotes">
        <pc:chgData name="Javier Hui" userId="44eb860e9bb4c3dd" providerId="LiveId" clId="{70623528-70D5-4F35-8159-AA1FCBDFA985}" dt="2021-10-24T02:57:14.022" v="806" actId="47"/>
        <pc:sldMkLst>
          <pc:docMk/>
          <pc:sldMk cId="0" sldId="288"/>
        </pc:sldMkLst>
      </pc:sldChg>
      <pc:sldChg chg="del modNotes">
        <pc:chgData name="Javier Hui" userId="44eb860e9bb4c3dd" providerId="LiveId" clId="{70623528-70D5-4F35-8159-AA1FCBDFA985}" dt="2021-10-24T02:57:12.414" v="805" actId="47"/>
        <pc:sldMkLst>
          <pc:docMk/>
          <pc:sldMk cId="0" sldId="289"/>
        </pc:sldMkLst>
      </pc:sldChg>
      <pc:sldChg chg="del modNotes">
        <pc:chgData name="Javier Hui" userId="44eb860e9bb4c3dd" providerId="LiveId" clId="{70623528-70D5-4F35-8159-AA1FCBDFA985}" dt="2021-10-24T02:57:11.764" v="804" actId="47"/>
        <pc:sldMkLst>
          <pc:docMk/>
          <pc:sldMk cId="0" sldId="290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91"/>
        </pc:sldMkLst>
      </pc:sldChg>
      <pc:sldChg chg="modNotes">
        <pc:chgData name="Javier Hui" userId="44eb860e9bb4c3dd" providerId="LiveId" clId="{70623528-70D5-4F35-8159-AA1FCBDFA985}" dt="2021-10-24T02:51:02.628" v="292"/>
        <pc:sldMkLst>
          <pc:docMk/>
          <pc:sldMk cId="0" sldId="292"/>
        </pc:sldMkLst>
      </pc:sldChg>
      <pc:sldChg chg="add del modNotes">
        <pc:chgData name="Javier Hui" userId="44eb860e9bb4c3dd" providerId="LiveId" clId="{70623528-70D5-4F35-8159-AA1FCBDFA985}" dt="2021-10-24T02:57:06.347" v="801" actId="47"/>
        <pc:sldMkLst>
          <pc:docMk/>
          <pc:sldMk cId="0" sldId="293"/>
        </pc:sldMkLst>
      </pc:sldChg>
      <pc:sldChg chg="add del">
        <pc:chgData name="Javier Hui" userId="44eb860e9bb4c3dd" providerId="LiveId" clId="{70623528-70D5-4F35-8159-AA1FCBDFA985}" dt="2021-10-24T02:57:08.820" v="803" actId="47"/>
        <pc:sldMkLst>
          <pc:docMk/>
          <pc:sldMk cId="0" sldId="294"/>
        </pc:sldMkLst>
      </pc:sldChg>
      <pc:sldChg chg="addSp delSp modSp add mod">
        <pc:chgData name="Javier Hui" userId="44eb860e9bb4c3dd" providerId="LiveId" clId="{70623528-70D5-4F35-8159-AA1FCBDFA985}" dt="2021-10-24T02:56:03.631" v="744" actId="20577"/>
        <pc:sldMkLst>
          <pc:docMk/>
          <pc:sldMk cId="910370506" sldId="295"/>
        </pc:sldMkLst>
        <pc:spChg chg="add mod">
          <ac:chgData name="Javier Hui" userId="44eb860e9bb4c3dd" providerId="LiveId" clId="{70623528-70D5-4F35-8159-AA1FCBDFA985}" dt="2021-10-24T02:55:55.725" v="741" actId="14100"/>
          <ac:spMkLst>
            <pc:docMk/>
            <pc:sldMk cId="910370506" sldId="295"/>
            <ac:spMk id="3" creationId="{CB56F0BC-F7AA-4AEC-B7E5-A5A8171D4009}"/>
          </ac:spMkLst>
        </pc:spChg>
        <pc:spChg chg="add mod">
          <ac:chgData name="Javier Hui" userId="44eb860e9bb4c3dd" providerId="LiveId" clId="{70623528-70D5-4F35-8159-AA1FCBDFA985}" dt="2021-10-24T02:56:03.631" v="744" actId="20577"/>
          <ac:spMkLst>
            <pc:docMk/>
            <pc:sldMk cId="910370506" sldId="295"/>
            <ac:spMk id="10" creationId="{1187F635-40C9-44CF-B076-EC142C446B43}"/>
          </ac:spMkLst>
        </pc:spChg>
        <pc:spChg chg="mod">
          <ac:chgData name="Javier Hui" userId="44eb860e9bb4c3dd" providerId="LiveId" clId="{70623528-70D5-4F35-8159-AA1FCBDFA985}" dt="2021-10-24T02:51:07.775" v="309" actId="20577"/>
          <ac:spMkLst>
            <pc:docMk/>
            <pc:sldMk cId="910370506" sldId="295"/>
            <ac:spMk id="594" creationId="{00000000-0000-0000-0000-000000000000}"/>
          </ac:spMkLst>
        </pc:spChg>
        <pc:spChg chg="del">
          <ac:chgData name="Javier Hui" userId="44eb860e9bb4c3dd" providerId="LiveId" clId="{70623528-70D5-4F35-8159-AA1FCBDFA985}" dt="2021-10-24T02:52:53.029" v="321" actId="478"/>
          <ac:spMkLst>
            <pc:docMk/>
            <pc:sldMk cId="910370506" sldId="295"/>
            <ac:spMk id="595" creationId="{00000000-0000-0000-0000-000000000000}"/>
          </ac:spMkLst>
        </pc:spChg>
        <pc:picChg chg="del mod">
          <ac:chgData name="Javier Hui" userId="44eb860e9bb4c3dd" providerId="LiveId" clId="{70623528-70D5-4F35-8159-AA1FCBDFA985}" dt="2021-10-24T02:52:25.495" v="314" actId="478"/>
          <ac:picMkLst>
            <pc:docMk/>
            <pc:sldMk cId="910370506" sldId="295"/>
            <ac:picMk id="596" creationId="{00000000-0000-0000-0000-000000000000}"/>
          </ac:picMkLst>
        </pc:picChg>
        <pc:picChg chg="add mod">
          <ac:chgData name="Javier Hui" userId="44eb860e9bb4c3dd" providerId="LiveId" clId="{70623528-70D5-4F35-8159-AA1FCBDFA985}" dt="2021-10-24T02:52:40.144" v="318" actId="1076"/>
          <ac:picMkLst>
            <pc:docMk/>
            <pc:sldMk cId="910370506" sldId="295"/>
            <ac:picMk id="1026" creationId="{9DCAD914-8BB0-43CC-A58C-6ABAE4734E51}"/>
          </ac:picMkLst>
        </pc:picChg>
        <pc:picChg chg="add mod">
          <ac:chgData name="Javier Hui" userId="44eb860e9bb4c3dd" providerId="LiveId" clId="{70623528-70D5-4F35-8159-AA1FCBDFA985}" dt="2021-10-24T02:53:04.493" v="323" actId="1076"/>
          <ac:picMkLst>
            <pc:docMk/>
            <pc:sldMk cId="910370506" sldId="295"/>
            <ac:picMk id="1028" creationId="{BFE2A241-19B3-4926-8255-000FFE052A54}"/>
          </ac:picMkLst>
        </pc:picChg>
      </pc:sldChg>
      <pc:sldChg chg="add del">
        <pc:chgData name="Javier Hui" userId="44eb860e9bb4c3dd" providerId="LiveId" clId="{70623528-70D5-4F35-8159-AA1FCBDFA985}" dt="2021-10-24T02:56:33.204" v="750"/>
        <pc:sldMkLst>
          <pc:docMk/>
          <pc:sldMk cId="1587001682" sldId="296"/>
        </pc:sldMkLst>
      </pc:sldChg>
      <pc:sldChg chg="modSp add mod">
        <pc:chgData name="Javier Hui" userId="44eb860e9bb4c3dd" providerId="LiveId" clId="{70623528-70D5-4F35-8159-AA1FCBDFA985}" dt="2021-10-24T02:56:46.080" v="788" actId="20577"/>
        <pc:sldMkLst>
          <pc:docMk/>
          <pc:sldMk cId="1817710034" sldId="296"/>
        </pc:sldMkLst>
        <pc:spChg chg="mod">
          <ac:chgData name="Javier Hui" userId="44eb860e9bb4c3dd" providerId="LiveId" clId="{70623528-70D5-4F35-8159-AA1FCBDFA985}" dt="2021-10-24T02:56:46.080" v="788" actId="20577"/>
          <ac:spMkLst>
            <pc:docMk/>
            <pc:sldMk cId="1817710034" sldId="296"/>
            <ac:spMk id="550" creationId="{00000000-0000-0000-0000-000000000000}"/>
          </ac:spMkLst>
        </pc:spChg>
      </pc:sldChg>
      <pc:sldChg chg="add del">
        <pc:chgData name="Javier Hui" userId="44eb860e9bb4c3dd" providerId="LiveId" clId="{70623528-70D5-4F35-8159-AA1FCBDFA985}" dt="2021-10-24T02:56:16.818" v="746" actId="47"/>
        <pc:sldMkLst>
          <pc:docMk/>
          <pc:sldMk cId="1905147144" sldId="296"/>
        </pc:sldMkLst>
      </pc:sldChg>
      <pc:sldChg chg="modSp add mod">
        <pc:chgData name="Javier Hui" userId="44eb860e9bb4c3dd" providerId="LiveId" clId="{70623528-70D5-4F35-8159-AA1FCBDFA985}" dt="2021-10-24T02:56:55.280" v="795" actId="20577"/>
        <pc:sldMkLst>
          <pc:docMk/>
          <pc:sldMk cId="2947599785" sldId="297"/>
        </pc:sldMkLst>
        <pc:spChg chg="mod">
          <ac:chgData name="Javier Hui" userId="44eb860e9bb4c3dd" providerId="LiveId" clId="{70623528-70D5-4F35-8159-AA1FCBDFA985}" dt="2021-10-24T02:56:55.280" v="795" actId="20577"/>
          <ac:spMkLst>
            <pc:docMk/>
            <pc:sldMk cId="2947599785" sldId="297"/>
            <ac:spMk id="550" creationId="{00000000-0000-0000-0000-000000000000}"/>
          </ac:spMkLst>
        </pc:spChg>
      </pc:sldChg>
      <pc:sldChg chg="add del">
        <pc:chgData name="Javier Hui" userId="44eb860e9bb4c3dd" providerId="LiveId" clId="{70623528-70D5-4F35-8159-AA1FCBDFA985}" dt="2021-10-24T02:56:32.965" v="749"/>
        <pc:sldMkLst>
          <pc:docMk/>
          <pc:sldMk cId="3368340109" sldId="297"/>
        </pc:sldMkLst>
      </pc:sldChg>
      <pc:sldMasterChg chg="delSldLayout">
        <pc:chgData name="Javier Hui" userId="44eb860e9bb4c3dd" providerId="LiveId" clId="{70623528-70D5-4F35-8159-AA1FCBDFA985}" dt="2021-10-24T02:57:21.413" v="811" actId="47"/>
        <pc:sldMasterMkLst>
          <pc:docMk/>
          <pc:sldMasterMk cId="0" sldId="2147483659"/>
        </pc:sldMasterMkLst>
        <pc:sldLayoutChg chg="del">
          <pc:chgData name="Javier Hui" userId="44eb860e9bb4c3dd" providerId="LiveId" clId="{70623528-70D5-4F35-8159-AA1FCBDFA985}" dt="2021-10-24T02:57:21.413" v="811" actId="47"/>
          <pc:sldLayoutMkLst>
            <pc:docMk/>
            <pc:sldMasterMk cId="0" sldId="2147483659"/>
            <pc:sldLayoutMk cId="0" sldId="2147483649"/>
          </pc:sldLayoutMkLst>
        </pc:sldLayoutChg>
      </pc:sldMasterChg>
    </pc:docChg>
  </pc:docChgLst>
</pc:chgInfo>
</file>

<file path=ppt/media/image1.jpeg>
</file>

<file path=ppt/media/image2.jpe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5098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48464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50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95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518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25" y="0"/>
            <a:ext cx="9144224" cy="5143512"/>
            <a:chOff x="-225" y="0"/>
            <a:chExt cx="9144224" cy="5143512"/>
          </a:xfrm>
        </p:grpSpPr>
        <p:sp>
          <p:nvSpPr>
            <p:cNvPr id="11" name="Google Shape;11;p2"/>
            <p:cNvSpPr/>
            <p:nvPr/>
          </p:nvSpPr>
          <p:spPr>
            <a:xfrm>
              <a:off x="0" y="0"/>
              <a:ext cx="61002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175" y="1541675"/>
              <a:ext cx="6870000" cy="2060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8477595" y="4477088"/>
              <a:ext cx="666403" cy="666424"/>
              <a:chOff x="7996345" y="980275"/>
              <a:chExt cx="666403" cy="666424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7996345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198672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8400998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996345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198672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8400998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996345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198672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400998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7996345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198672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400998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603324" y="980275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603324" y="1182617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603324" y="1384958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603349" y="1587299"/>
                <a:ext cx="59400" cy="5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>
              <a:off x="7042555" y="1541664"/>
              <a:ext cx="730045" cy="2060087"/>
              <a:chOff x="7022220" y="1541675"/>
              <a:chExt cx="666403" cy="1880499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7022220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7224547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426873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7022220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7224547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7426873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022220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7224547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7426873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7022220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7224547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7426873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629199" y="1541675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7629199" y="1744017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7629199" y="1946358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7629224" y="2148699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7022220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224547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7426873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7022220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224547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426873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022220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224547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7426873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7022220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224547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426873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629199" y="2351050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629199" y="2553392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629199" y="27557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629224" y="29580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7022220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7224547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7426873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7022220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7224547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7426873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7629199" y="3160433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629224" y="3362774"/>
                <a:ext cx="59400" cy="594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2"/>
            <p:cNvGrpSpPr/>
            <p:nvPr/>
          </p:nvGrpSpPr>
          <p:grpSpPr>
            <a:xfrm>
              <a:off x="-225" y="2008293"/>
              <a:ext cx="301775" cy="1126923"/>
              <a:chOff x="-225" y="1987280"/>
              <a:chExt cx="318900" cy="1190873"/>
            </a:xfrm>
          </p:grpSpPr>
          <p:sp>
            <p:nvSpPr>
              <p:cNvPr id="72" name="Google Shape;72;p2"/>
              <p:cNvSpPr/>
              <p:nvPr/>
            </p:nvSpPr>
            <p:spPr>
              <a:xfrm>
                <a:off x="-175" y="1987280"/>
                <a:ext cx="318794" cy="11664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175" y="2255817"/>
                <a:ext cx="318794" cy="11664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-175" y="2524353"/>
                <a:ext cx="318794" cy="116648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-225" y="2792878"/>
                <a:ext cx="318900" cy="116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-225" y="3061453"/>
                <a:ext cx="318900" cy="116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2"/>
            <p:cNvGrpSpPr/>
            <p:nvPr/>
          </p:nvGrpSpPr>
          <p:grpSpPr>
            <a:xfrm>
              <a:off x="8842175" y="668859"/>
              <a:ext cx="301822" cy="872807"/>
              <a:chOff x="-225" y="2255817"/>
              <a:chExt cx="318950" cy="922336"/>
            </a:xfrm>
          </p:grpSpPr>
          <p:sp>
            <p:nvSpPr>
              <p:cNvPr id="78" name="Google Shape;78;p2"/>
              <p:cNvSpPr/>
              <p:nvPr/>
            </p:nvSpPr>
            <p:spPr>
              <a:xfrm>
                <a:off x="-175" y="2255817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-175" y="2524353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-225" y="2792878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-225" y="3061453"/>
                <a:ext cx="318900" cy="116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2"/>
            <p:cNvGrpSpPr/>
            <p:nvPr/>
          </p:nvGrpSpPr>
          <p:grpSpPr>
            <a:xfrm>
              <a:off x="5798375" y="4270684"/>
              <a:ext cx="301822" cy="872807"/>
              <a:chOff x="1611209" y="2255817"/>
              <a:chExt cx="318950" cy="922336"/>
            </a:xfrm>
          </p:grpSpPr>
          <p:sp>
            <p:nvSpPr>
              <p:cNvPr id="83" name="Google Shape;83;p2"/>
              <p:cNvSpPr/>
              <p:nvPr/>
            </p:nvSpPr>
            <p:spPr>
              <a:xfrm>
                <a:off x="1611259" y="2255817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611259" y="2524353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611209" y="2792878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611209" y="3061453"/>
                <a:ext cx="318900" cy="116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685795" y="0"/>
              <a:ext cx="666403" cy="666424"/>
              <a:chOff x="7996345" y="980275"/>
              <a:chExt cx="666403" cy="666424"/>
            </a:xfrm>
          </p:grpSpPr>
          <p:sp>
            <p:nvSpPr>
              <p:cNvPr id="88" name="Google Shape;88;p2"/>
              <p:cNvSpPr/>
              <p:nvPr/>
            </p:nvSpPr>
            <p:spPr>
              <a:xfrm>
                <a:off x="7996345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8198672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8400998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7996345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8198672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8400998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996345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8198672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8400998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996345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8198672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400998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8603324" y="980275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8603324" y="1182617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8603324" y="1384958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8603349" y="1587299"/>
                <a:ext cx="59400" cy="59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" name="Google Shape;104;p2"/>
          <p:cNvSpPr txBox="1">
            <a:spLocks noGrp="1"/>
          </p:cNvSpPr>
          <p:nvPr>
            <p:ph type="ctrTitle"/>
          </p:nvPr>
        </p:nvSpPr>
        <p:spPr>
          <a:xfrm>
            <a:off x="685800" y="1541675"/>
            <a:ext cx="5740200" cy="206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5"/>
          <p:cNvGrpSpPr/>
          <p:nvPr/>
        </p:nvGrpSpPr>
        <p:grpSpPr>
          <a:xfrm>
            <a:off x="-207" y="0"/>
            <a:ext cx="9158157" cy="5149835"/>
            <a:chOff x="-207" y="0"/>
            <a:chExt cx="9158157" cy="5149835"/>
          </a:xfrm>
        </p:grpSpPr>
        <p:sp>
          <p:nvSpPr>
            <p:cNvPr id="258" name="Google Shape;258;p5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0" y="0"/>
              <a:ext cx="653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22375" y="664300"/>
              <a:ext cx="81819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5"/>
            <p:cNvGrpSpPr/>
            <p:nvPr/>
          </p:nvGrpSpPr>
          <p:grpSpPr>
            <a:xfrm>
              <a:off x="-207" y="664293"/>
              <a:ext cx="155867" cy="653721"/>
              <a:chOff x="5385375" y="498300"/>
              <a:chExt cx="802200" cy="556500"/>
            </a:xfrm>
          </p:grpSpPr>
          <p:sp>
            <p:nvSpPr>
              <p:cNvPr id="262" name="Google Shape;262;p5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5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5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" name="Google Shape;265;p5"/>
            <p:cNvGrpSpPr/>
            <p:nvPr/>
          </p:nvGrpSpPr>
          <p:grpSpPr>
            <a:xfrm>
              <a:off x="322384" y="4483463"/>
              <a:ext cx="666347" cy="666373"/>
              <a:chOff x="7134700" y="414375"/>
              <a:chExt cx="501919" cy="501900"/>
            </a:xfrm>
          </p:grpSpPr>
          <p:sp>
            <p:nvSpPr>
              <p:cNvPr id="266" name="Google Shape;266;p5"/>
              <p:cNvSpPr/>
              <p:nvPr/>
            </p:nvSpPr>
            <p:spPr>
              <a:xfrm>
                <a:off x="71347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5"/>
              <p:cNvSpPr/>
              <p:nvPr/>
            </p:nvSpPr>
            <p:spPr>
              <a:xfrm>
                <a:off x="72871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5"/>
              <p:cNvSpPr/>
              <p:nvPr/>
            </p:nvSpPr>
            <p:spPr>
              <a:xfrm>
                <a:off x="74395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5"/>
              <p:cNvSpPr/>
              <p:nvPr/>
            </p:nvSpPr>
            <p:spPr>
              <a:xfrm>
                <a:off x="71347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5"/>
              <p:cNvSpPr/>
              <p:nvPr/>
            </p:nvSpPr>
            <p:spPr>
              <a:xfrm>
                <a:off x="72871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5"/>
              <p:cNvSpPr/>
              <p:nvPr/>
            </p:nvSpPr>
            <p:spPr>
              <a:xfrm>
                <a:off x="74395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5"/>
              <p:cNvSpPr/>
              <p:nvPr/>
            </p:nvSpPr>
            <p:spPr>
              <a:xfrm>
                <a:off x="71347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5"/>
              <p:cNvSpPr/>
              <p:nvPr/>
            </p:nvSpPr>
            <p:spPr>
              <a:xfrm>
                <a:off x="72871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5"/>
              <p:cNvSpPr/>
              <p:nvPr/>
            </p:nvSpPr>
            <p:spPr>
              <a:xfrm>
                <a:off x="74395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5"/>
              <p:cNvSpPr/>
              <p:nvPr/>
            </p:nvSpPr>
            <p:spPr>
              <a:xfrm>
                <a:off x="71347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5"/>
              <p:cNvSpPr/>
              <p:nvPr/>
            </p:nvSpPr>
            <p:spPr>
              <a:xfrm>
                <a:off x="72871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5"/>
              <p:cNvSpPr/>
              <p:nvPr/>
            </p:nvSpPr>
            <p:spPr>
              <a:xfrm>
                <a:off x="74395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5"/>
              <p:cNvSpPr/>
              <p:nvPr/>
            </p:nvSpPr>
            <p:spPr>
              <a:xfrm>
                <a:off x="75919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5"/>
              <p:cNvSpPr/>
              <p:nvPr/>
            </p:nvSpPr>
            <p:spPr>
              <a:xfrm>
                <a:off x="75919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5"/>
              <p:cNvSpPr/>
              <p:nvPr/>
            </p:nvSpPr>
            <p:spPr>
              <a:xfrm>
                <a:off x="75919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5"/>
              <p:cNvSpPr/>
              <p:nvPr/>
            </p:nvSpPr>
            <p:spPr>
              <a:xfrm>
                <a:off x="7591919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" name="Google Shape;282;p5"/>
            <p:cNvGrpSpPr/>
            <p:nvPr/>
          </p:nvGrpSpPr>
          <p:grpSpPr>
            <a:xfrm>
              <a:off x="8832384" y="670955"/>
              <a:ext cx="311815" cy="653721"/>
              <a:chOff x="5385375" y="498300"/>
              <a:chExt cx="802200" cy="556500"/>
            </a:xfrm>
          </p:grpSpPr>
          <p:sp>
            <p:nvSpPr>
              <p:cNvPr id="283" name="Google Shape;283;p5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5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5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6" name="Google Shape;286;p5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5"/>
          <p:cNvSpPr txBox="1">
            <a:spLocks noGrp="1"/>
          </p:cNvSpPr>
          <p:nvPr>
            <p:ph type="body" idx="1"/>
          </p:nvPr>
        </p:nvSpPr>
        <p:spPr>
          <a:xfrm>
            <a:off x="1199775" y="1599700"/>
            <a:ext cx="6650700" cy="28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288" name="Google Shape;288;p5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6"/>
          <p:cNvSpPr/>
          <p:nvPr/>
        </p:nvSpPr>
        <p:spPr>
          <a:xfrm>
            <a:off x="8504250" y="4489800"/>
            <a:ext cx="6537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6"/>
          <p:cNvSpPr/>
          <p:nvPr/>
        </p:nvSpPr>
        <p:spPr>
          <a:xfrm>
            <a:off x="322375" y="646500"/>
            <a:ext cx="44706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6"/>
          <p:cNvGrpSpPr/>
          <p:nvPr/>
        </p:nvGrpSpPr>
        <p:grpSpPr>
          <a:xfrm>
            <a:off x="-207" y="646493"/>
            <a:ext cx="155867" cy="653721"/>
            <a:chOff x="5385375" y="498300"/>
            <a:chExt cx="802200" cy="556500"/>
          </a:xfrm>
        </p:grpSpPr>
        <p:sp>
          <p:nvSpPr>
            <p:cNvPr id="294" name="Google Shape;294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6"/>
          <p:cNvGrpSpPr/>
          <p:nvPr/>
        </p:nvGrpSpPr>
        <p:grpSpPr>
          <a:xfrm>
            <a:off x="5434002" y="4483463"/>
            <a:ext cx="666347" cy="666373"/>
            <a:chOff x="7134700" y="414375"/>
            <a:chExt cx="501919" cy="501900"/>
          </a:xfrm>
        </p:grpSpPr>
        <p:sp>
          <p:nvSpPr>
            <p:cNvPr id="298" name="Google Shape;298;p6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314;p6"/>
          <p:cNvGrpSpPr/>
          <p:nvPr/>
        </p:nvGrpSpPr>
        <p:grpSpPr>
          <a:xfrm rot="-5400000">
            <a:off x="8018100" y="-167410"/>
            <a:ext cx="318554" cy="653721"/>
            <a:chOff x="5385375" y="498300"/>
            <a:chExt cx="802200" cy="556500"/>
          </a:xfrm>
        </p:grpSpPr>
        <p:sp>
          <p:nvSpPr>
            <p:cNvPr id="315" name="Google Shape;315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6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9" name="Google Shape;319;p6"/>
          <p:cNvSpPr txBox="1">
            <a:spLocks noGrp="1"/>
          </p:cNvSpPr>
          <p:nvPr>
            <p:ph type="body" idx="1"/>
          </p:nvPr>
        </p:nvSpPr>
        <p:spPr>
          <a:xfrm>
            <a:off x="508700" y="1599700"/>
            <a:ext cx="4284300" cy="28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20" name="Google Shape;320;p6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14800" y="1599700"/>
            <a:ext cx="7189500" cy="28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3"/>
          <p:cNvSpPr txBox="1">
            <a:spLocks noGrp="1"/>
          </p:cNvSpPr>
          <p:nvPr>
            <p:ph type="ctrTitle"/>
          </p:nvPr>
        </p:nvSpPr>
        <p:spPr>
          <a:xfrm>
            <a:off x="685800" y="1541675"/>
            <a:ext cx="5740200" cy="206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dirty="0"/>
              <a:t>ELEC 3300</a:t>
            </a:r>
            <a:br>
              <a:rPr lang="en-HK" dirty="0"/>
            </a:br>
            <a:r>
              <a:rPr lang="en-HK" dirty="0"/>
              <a:t>Project Proposal</a:t>
            </a:r>
            <a:endParaRPr dirty="0"/>
          </a:p>
        </p:txBody>
      </p:sp>
      <p:sp>
        <p:nvSpPr>
          <p:cNvPr id="5" name="Google Shape;537;p16">
            <a:extLst>
              <a:ext uri="{FF2B5EF4-FFF2-40B4-BE49-F238E27FC236}">
                <a16:creationId xmlns:a16="http://schemas.microsoft.com/office/drawing/2014/main" id="{1F44EBBE-EE20-4241-B656-06755EF4566E}"/>
              </a:ext>
            </a:extLst>
          </p:cNvPr>
          <p:cNvSpPr txBox="1">
            <a:spLocks/>
          </p:cNvSpPr>
          <p:nvPr/>
        </p:nvSpPr>
        <p:spPr>
          <a:xfrm>
            <a:off x="5836023" y="671867"/>
            <a:ext cx="2836518" cy="814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 algn="r">
              <a:buFont typeface="Barlow Light"/>
              <a:buNone/>
            </a:pPr>
            <a:r>
              <a:rPr lang="en-HK" sz="1400" b="1" dirty="0"/>
              <a:t>Hui Cheuk Hei, Jay (</a:t>
            </a:r>
            <a:r>
              <a:rPr lang="en-HK" sz="1400" b="1" dirty="0" err="1"/>
              <a:t>chhuiah</a:t>
            </a:r>
            <a:r>
              <a:rPr lang="en-HK" sz="1400" b="1" dirty="0"/>
              <a:t>)</a:t>
            </a:r>
          </a:p>
          <a:p>
            <a:pPr marL="0" indent="0" algn="r">
              <a:buFont typeface="Barlow Light"/>
              <a:buNone/>
            </a:pPr>
            <a:r>
              <a:rPr lang="en-HK" sz="1400" b="1" dirty="0"/>
              <a:t>Chow Hui Yau, Marco (</a:t>
            </a:r>
            <a:r>
              <a:rPr lang="en-HK" sz="1400" b="1" dirty="0" err="1"/>
              <a:t>hychowak</a:t>
            </a:r>
            <a:r>
              <a:rPr lang="en-HK" sz="1400" b="1" dirty="0"/>
              <a:t>)</a:t>
            </a:r>
          </a:p>
        </p:txBody>
      </p:sp>
      <p:sp>
        <p:nvSpPr>
          <p:cNvPr id="6" name="Google Shape;537;p16">
            <a:extLst>
              <a:ext uri="{FF2B5EF4-FFF2-40B4-BE49-F238E27FC236}">
                <a16:creationId xmlns:a16="http://schemas.microsoft.com/office/drawing/2014/main" id="{008C9BF5-C462-4B5C-A670-13021A600742}"/>
              </a:ext>
            </a:extLst>
          </p:cNvPr>
          <p:cNvSpPr txBox="1">
            <a:spLocks/>
          </p:cNvSpPr>
          <p:nvPr/>
        </p:nvSpPr>
        <p:spPr>
          <a:xfrm>
            <a:off x="685800" y="4038114"/>
            <a:ext cx="5082988" cy="749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HK" b="1" dirty="0">
                <a:solidFill>
                  <a:schemeClr val="bg1"/>
                </a:solidFill>
                <a:latin typeface="Barlow SemiBold" panose="00000700000000000000" pitchFamily="2" charset="0"/>
              </a:rPr>
              <a:t>Project: Automatic Page Turner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22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this project?</a:t>
            </a:r>
            <a:endParaRPr dirty="0"/>
          </a:p>
        </p:txBody>
      </p:sp>
      <p:sp>
        <p:nvSpPr>
          <p:cNvPr id="597" name="Google Shape;597;p22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026" name="Picture 2" descr="Raising Children with Cerebral Palsy - UCP Dallas">
            <a:extLst>
              <a:ext uri="{FF2B5EF4-FFF2-40B4-BE49-F238E27FC236}">
                <a16:creationId xmlns:a16="http://schemas.microsoft.com/office/drawing/2014/main" id="{9DCAD914-8BB0-43CC-A58C-6ABAE4734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00" y="3037082"/>
            <a:ext cx="2370042" cy="158002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ictoria Bond's THE PAGE TURNER - YouTube">
            <a:extLst>
              <a:ext uri="{FF2B5EF4-FFF2-40B4-BE49-F238E27FC236}">
                <a16:creationId xmlns:a16="http://schemas.microsoft.com/office/drawing/2014/main" id="{BFE2A241-19B3-4926-8255-000FFE052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185" y="1091771"/>
            <a:ext cx="2808940" cy="15800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6F0BC-F7AA-4AEC-B7E5-A5A8171D4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965" y="1433815"/>
            <a:ext cx="4807128" cy="1345206"/>
          </a:xfrm>
        </p:spPr>
        <p:txBody>
          <a:bodyPr/>
          <a:lstStyle/>
          <a:p>
            <a:r>
              <a:rPr lang="en-HK" sz="1800" dirty="0">
                <a:latin typeface="Barlow SemiBold" panose="00000700000000000000" pitchFamily="2" charset="0"/>
              </a:rPr>
              <a:t>Musicians often require an extra page turner to help turn pages when performing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187F635-40C9-44CF-B076-EC142C446B43}"/>
              </a:ext>
            </a:extLst>
          </p:cNvPr>
          <p:cNvSpPr txBox="1">
            <a:spLocks/>
          </p:cNvSpPr>
          <p:nvPr/>
        </p:nvSpPr>
        <p:spPr>
          <a:xfrm>
            <a:off x="3296308" y="3271904"/>
            <a:ext cx="4284300" cy="1105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en-HK" sz="1800" dirty="0">
                <a:latin typeface="Barlow SemiBold" panose="00000700000000000000" pitchFamily="2" charset="0"/>
              </a:rPr>
              <a:t>People with disabilities related to fine motor control (e.g. cerebral palsy) cannot turn pages of a book easily</a:t>
            </a:r>
          </a:p>
        </p:txBody>
      </p:sp>
    </p:spTree>
    <p:extLst>
      <p:ext uri="{BB962C8B-B14F-4D97-AF65-F5344CB8AC3E}">
        <p14:creationId xmlns:p14="http://schemas.microsoft.com/office/powerpoint/2010/main" val="910370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8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dirty="0"/>
              <a:t>Our page turner</a:t>
            </a:r>
            <a:endParaRPr dirty="0"/>
          </a:p>
        </p:txBody>
      </p:sp>
      <p:sp>
        <p:nvSpPr>
          <p:cNvPr id="552" name="Google Shape;552;p18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9744E9-C16D-4A33-A8F3-850FAA434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011" y="2853671"/>
            <a:ext cx="3475054" cy="21719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D179C5-EEE3-4054-88AF-29D851DBA8E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14397" y="1478757"/>
            <a:ext cx="3845425" cy="24033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A3E156-13CF-4AA7-A862-F27414B00715}"/>
              </a:ext>
            </a:extLst>
          </p:cNvPr>
          <p:cNvSpPr txBox="1"/>
          <p:nvPr/>
        </p:nvSpPr>
        <p:spPr>
          <a:xfrm>
            <a:off x="4381190" y="3236119"/>
            <a:ext cx="957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/>
              <a:t>Bluetooth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9A43A4-4967-4EB0-B2F9-18B364921DA7}"/>
              </a:ext>
            </a:extLst>
          </p:cNvPr>
          <p:cNvCxnSpPr/>
          <p:nvPr/>
        </p:nvCxnSpPr>
        <p:spPr>
          <a:xfrm flipH="1" flipV="1">
            <a:off x="4214813" y="2928938"/>
            <a:ext cx="367887" cy="292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4AA92B0-E905-4ABE-B290-339E56E71DD2}"/>
              </a:ext>
            </a:extLst>
          </p:cNvPr>
          <p:cNvCxnSpPr/>
          <p:nvPr/>
        </p:nvCxnSpPr>
        <p:spPr>
          <a:xfrm>
            <a:off x="5129213" y="3521869"/>
            <a:ext cx="342900" cy="3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710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8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dirty="0"/>
              <a:t>Our page turner – Foot pedal</a:t>
            </a:r>
            <a:endParaRPr dirty="0"/>
          </a:p>
        </p:txBody>
      </p:sp>
      <p:sp>
        <p:nvSpPr>
          <p:cNvPr id="552" name="Google Shape;552;p18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9744E9-C16D-4A33-A8F3-850FAA434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34" y="1536799"/>
            <a:ext cx="5393531" cy="33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710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8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dirty="0"/>
              <a:t>Our page turner – Mechanical arm</a:t>
            </a:r>
            <a:endParaRPr dirty="0"/>
          </a:p>
        </p:txBody>
      </p:sp>
      <p:sp>
        <p:nvSpPr>
          <p:cNvPr id="552" name="Google Shape;552;p18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9744E9-C16D-4A33-A8F3-850FAA434A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85934" y="1536799"/>
            <a:ext cx="5393530" cy="33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976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8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HK" dirty="0"/>
              <a:t>Our page turner – Mechanical arm</a:t>
            </a:r>
            <a:endParaRPr dirty="0"/>
          </a:p>
        </p:txBody>
      </p:sp>
      <p:sp>
        <p:nvSpPr>
          <p:cNvPr id="552" name="Google Shape;552;p18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 descr="Electromagnet">
            <a:extLst>
              <a:ext uri="{FF2B5EF4-FFF2-40B4-BE49-F238E27FC236}">
                <a16:creationId xmlns:a16="http://schemas.microsoft.com/office/drawing/2014/main" id="{7AE97866-F52D-4229-9DE8-FFF8F5BEC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344" y="1481412"/>
            <a:ext cx="5929312" cy="333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902443"/>
      </p:ext>
    </p:extLst>
  </p:cSld>
  <p:clrMapOvr>
    <a:masterClrMapping/>
  </p:clrMapOvr>
</p:sld>
</file>

<file path=ppt/theme/theme1.xml><?xml version="1.0" encoding="utf-8"?>
<a:theme xmlns:a="http://schemas.openxmlformats.org/drawingml/2006/main" name="Lodovico template">
  <a:themeElements>
    <a:clrScheme name="Custom 347">
      <a:dk1>
        <a:srgbClr val="272A36"/>
      </a:dk1>
      <a:lt1>
        <a:srgbClr val="FFFFFF"/>
      </a:lt1>
      <a:dk2>
        <a:srgbClr val="808392"/>
      </a:dk2>
      <a:lt2>
        <a:srgbClr val="E0E0E7"/>
      </a:lt2>
      <a:accent1>
        <a:srgbClr val="FFAD1D"/>
      </a:accent1>
      <a:accent2>
        <a:srgbClr val="EB7700"/>
      </a:accent2>
      <a:accent3>
        <a:srgbClr val="FD7E6B"/>
      </a:accent3>
      <a:accent4>
        <a:srgbClr val="F03131"/>
      </a:accent4>
      <a:accent5>
        <a:srgbClr val="41B5FF"/>
      </a:accent5>
      <a:accent6>
        <a:srgbClr val="1E87CA"/>
      </a:accent6>
      <a:hlink>
        <a:srgbClr val="272A3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93</Words>
  <Application>Microsoft Office PowerPoint</Application>
  <PresentationFormat>On-screen Show (16:9)</PresentationFormat>
  <Paragraphs>17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Barlow SemiBold</vt:lpstr>
      <vt:lpstr>Barlow Light</vt:lpstr>
      <vt:lpstr>Arial</vt:lpstr>
      <vt:lpstr>Lodovico template</vt:lpstr>
      <vt:lpstr>ELEC 3300 Project Proposal</vt:lpstr>
      <vt:lpstr>Why this project?</vt:lpstr>
      <vt:lpstr>Our page turner</vt:lpstr>
      <vt:lpstr>Our page turner – Foot pedal</vt:lpstr>
      <vt:lpstr>Our page turner – Mechanical arm</vt:lpstr>
      <vt:lpstr>Our page turner – Mechanical arm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 3300 Project Proposal</dc:title>
  <cp:lastModifiedBy>Javier Hui</cp:lastModifiedBy>
  <cp:revision>3</cp:revision>
  <dcterms:modified xsi:type="dcterms:W3CDTF">2021-10-24T05:40:30Z</dcterms:modified>
</cp:coreProperties>
</file>